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7"/>
    <p:sldId id="257" r:id="rId38"/>
    <p:sldId id="258" r:id="rId39"/>
    <p:sldId id="259" r:id="rId40"/>
    <p:sldId id="260" r:id="rId41"/>
    <p:sldId id="261" r:id="rId42"/>
    <p:sldId id="262" r:id="rId43"/>
  </p:sldIdLst>
  <p:sldSz cx="18288000" cy="10287000"/>
  <p:notesSz cx="6858000" cy="9144000"/>
  <p:embeddedFontLst>
    <p:embeddedFont>
      <p:font typeface="Anonymous Pro" charset="1" panose="02060609030202000504"/>
      <p:regular r:id="rId6"/>
    </p:embeddedFont>
    <p:embeddedFont>
      <p:font typeface="Anonymous Pro Bold" charset="1" panose="02060809030202000504"/>
      <p:regular r:id="rId7"/>
    </p:embeddedFont>
    <p:embeddedFont>
      <p:font typeface="Anonymous Pro Italics" charset="1" panose="02060609030202000504"/>
      <p:regular r:id="rId8"/>
    </p:embeddedFont>
    <p:embeddedFont>
      <p:font typeface="Anonymous Pro Bold Italics" charset="1" panose="020608090302020005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Hussar Bold" charset="1" panose="00000800000000000000"/>
      <p:regular r:id="rId14"/>
    </p:embeddedFont>
    <p:embeddedFont>
      <p:font typeface="True Typewriter" charset="1" panose="02060704040205020404"/>
      <p:regular r:id="rId15"/>
    </p:embeddedFont>
    <p:embeddedFont>
      <p:font typeface="Hibernate" charset="1" panose="02000503000000000000"/>
      <p:regular r:id="rId16"/>
    </p:embeddedFont>
    <p:embeddedFont>
      <p:font typeface="Lucidity Condensed" charset="1" panose="00000600000000000000"/>
      <p:regular r:id="rId17"/>
    </p:embeddedFont>
    <p:embeddedFont>
      <p:font typeface="Bright Retro" charset="1" panose="00000000000000000000"/>
      <p:regular r:id="rId18"/>
    </p:embeddedFont>
    <p:embeddedFont>
      <p:font typeface="Bright Retro Italics" charset="1" panose="00000000000000000000"/>
      <p:regular r:id="rId19"/>
    </p:embeddedFont>
    <p:embeddedFont>
      <p:font typeface="Carelia" charset="1" panose="00000500000000000000"/>
      <p:regular r:id="rId20"/>
    </p:embeddedFont>
    <p:embeddedFont>
      <p:font typeface="Carelia Italics" charset="1" panose="00000500000000000000"/>
      <p:regular r:id="rId21"/>
    </p:embeddedFont>
    <p:embeddedFont>
      <p:font typeface="Noto Sans T Chinese" charset="1" panose="020B0500000000000000"/>
      <p:regular r:id="rId22"/>
    </p:embeddedFont>
    <p:embeddedFont>
      <p:font typeface="Noto Sans T Chinese Bold" charset="1" panose="020B0800000000000000"/>
      <p:regular r:id="rId23"/>
    </p:embeddedFont>
    <p:embeddedFont>
      <p:font typeface="Canva Sans" charset="1" panose="020B0503030501040103"/>
      <p:regular r:id="rId24"/>
    </p:embeddedFont>
    <p:embeddedFont>
      <p:font typeface="Canva Sans Bold" charset="1" panose="020B0803030501040103"/>
      <p:regular r:id="rId25"/>
    </p:embeddedFont>
    <p:embeddedFont>
      <p:font typeface="Canva Sans Italics" charset="1" panose="020B0503030501040103"/>
      <p:regular r:id="rId26"/>
    </p:embeddedFont>
    <p:embeddedFont>
      <p:font typeface="Canva Sans Bold Italics" charset="1" panose="020B0803030501040103"/>
      <p:regular r:id="rId27"/>
    </p:embeddedFont>
    <p:embeddedFont>
      <p:font typeface="Canva Sans Medium" charset="1" panose="020B0603030501040103"/>
      <p:regular r:id="rId28"/>
    </p:embeddedFont>
    <p:embeddedFont>
      <p:font typeface="Canva Sans Medium Italics" charset="1" panose="020B0603030501040103"/>
      <p:regular r:id="rId29"/>
    </p:embeddedFont>
    <p:embeddedFont>
      <p:font typeface="Dosis" charset="1" panose="02010503020202060003"/>
      <p:regular r:id="rId30"/>
    </p:embeddedFont>
    <p:embeddedFont>
      <p:font typeface="Dosis Bold" charset="1" panose="02010803020202060003"/>
      <p:regular r:id="rId31"/>
    </p:embeddedFont>
    <p:embeddedFont>
      <p:font typeface="Dosis Extra-Light" charset="1" panose="02010203020202060003"/>
      <p:regular r:id="rId32"/>
    </p:embeddedFont>
    <p:embeddedFont>
      <p:font typeface="Dosis Light" charset="1" panose="02010803020202060003"/>
      <p:regular r:id="rId33"/>
    </p:embeddedFont>
    <p:embeddedFont>
      <p:font typeface="Dosis Medium" charset="1" panose="02010603020202060003"/>
      <p:regular r:id="rId34"/>
    </p:embeddedFont>
    <p:embeddedFont>
      <p:font typeface="Dosis Semi-Bold" charset="1" panose="02010703020202060003"/>
      <p:regular r:id="rId35"/>
    </p:embeddedFont>
    <p:embeddedFont>
      <p:font typeface="Dosis Ultra-Bold" charset="1" panose="02010903020202060003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slides/slide1.xml" Type="http://schemas.openxmlformats.org/officeDocument/2006/relationships/slide"/><Relationship Id="rId38" Target="slides/slide2.xml" Type="http://schemas.openxmlformats.org/officeDocument/2006/relationships/slide"/><Relationship Id="rId39" Target="slides/slide3.xml" Type="http://schemas.openxmlformats.org/officeDocument/2006/relationships/slide"/><Relationship Id="rId4" Target="theme/theme1.xml" Type="http://schemas.openxmlformats.org/officeDocument/2006/relationships/theme"/><Relationship Id="rId40" Target="slides/slide4.xml" Type="http://schemas.openxmlformats.org/officeDocument/2006/relationships/slide"/><Relationship Id="rId41" Target="slides/slide5.xml" Type="http://schemas.openxmlformats.org/officeDocument/2006/relationships/slide"/><Relationship Id="rId42" Target="slides/slide6.xml" Type="http://schemas.openxmlformats.org/officeDocument/2006/relationships/slide"/><Relationship Id="rId43" Target="slides/slide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jpeg>
</file>

<file path=ppt/media/image24.png>
</file>

<file path=ppt/media/image25.jpeg>
</file>

<file path=ppt/media/image26.jpeg>
</file>

<file path=ppt/media/image27.png>
</file>

<file path=ppt/media/image28.png>
</file>

<file path=ppt/media/image29.sv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Relationship Id="rId8" Target="../media/image15.png" Type="http://schemas.openxmlformats.org/officeDocument/2006/relationships/image"/><Relationship Id="rId9" Target="../media/image1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png" Type="http://schemas.openxmlformats.org/officeDocument/2006/relationships/image"/><Relationship Id="rId4" Target="../media/image25.jpeg" Type="http://schemas.openxmlformats.org/officeDocument/2006/relationships/image"/><Relationship Id="rId5" Target="../media/image2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jpeg" Type="http://schemas.openxmlformats.org/officeDocument/2006/relationships/image"/><Relationship Id="rId3" Target="../media/image31.jpeg" Type="http://schemas.openxmlformats.org/officeDocument/2006/relationships/image"/><Relationship Id="rId4" Target="../media/image32.jpeg" Type="http://schemas.openxmlformats.org/officeDocument/2006/relationships/image"/><Relationship Id="rId5" Target="../media/image33.png" Type="http://schemas.openxmlformats.org/officeDocument/2006/relationships/image"/><Relationship Id="rId6" Target="../media/image3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748915">
            <a:off x="-825489" y="-553070"/>
            <a:ext cx="2895225" cy="2495157"/>
          </a:xfrm>
          <a:custGeom>
            <a:avLst/>
            <a:gdLst/>
            <a:ahLst/>
            <a:cxnLst/>
            <a:rect r="r" b="b" t="t" l="l"/>
            <a:pathLst>
              <a:path h="2495157" w="2895225">
                <a:moveTo>
                  <a:pt x="2895224" y="0"/>
                </a:moveTo>
                <a:lnTo>
                  <a:pt x="0" y="0"/>
                </a:lnTo>
                <a:lnTo>
                  <a:pt x="0" y="2495157"/>
                </a:lnTo>
                <a:lnTo>
                  <a:pt x="2895224" y="2495157"/>
                </a:lnTo>
                <a:lnTo>
                  <a:pt x="289522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944689">
            <a:off x="-1942" y="741361"/>
            <a:ext cx="2380000" cy="4936162"/>
          </a:xfrm>
          <a:custGeom>
            <a:avLst/>
            <a:gdLst/>
            <a:ahLst/>
            <a:cxnLst/>
            <a:rect r="r" b="b" t="t" l="l"/>
            <a:pathLst>
              <a:path h="4936162" w="2380000">
                <a:moveTo>
                  <a:pt x="0" y="0"/>
                </a:moveTo>
                <a:lnTo>
                  <a:pt x="2379999" y="0"/>
                </a:lnTo>
                <a:lnTo>
                  <a:pt x="2379999" y="4936162"/>
                </a:lnTo>
                <a:lnTo>
                  <a:pt x="0" y="49361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488530">
            <a:off x="15838881" y="8034157"/>
            <a:ext cx="2840838" cy="2448286"/>
          </a:xfrm>
          <a:custGeom>
            <a:avLst/>
            <a:gdLst/>
            <a:ahLst/>
            <a:cxnLst/>
            <a:rect r="r" b="b" t="t" l="l"/>
            <a:pathLst>
              <a:path h="2448286" w="2840838">
                <a:moveTo>
                  <a:pt x="0" y="0"/>
                </a:moveTo>
                <a:lnTo>
                  <a:pt x="2840838" y="0"/>
                </a:lnTo>
                <a:lnTo>
                  <a:pt x="2840838" y="2448286"/>
                </a:lnTo>
                <a:lnTo>
                  <a:pt x="0" y="24482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-1135818">
            <a:off x="16477957" y="5068371"/>
            <a:ext cx="2404829" cy="4987659"/>
          </a:xfrm>
          <a:custGeom>
            <a:avLst/>
            <a:gdLst/>
            <a:ahLst/>
            <a:cxnLst/>
            <a:rect r="r" b="b" t="t" l="l"/>
            <a:pathLst>
              <a:path h="4987659" w="2404829">
                <a:moveTo>
                  <a:pt x="2404829" y="0"/>
                </a:moveTo>
                <a:lnTo>
                  <a:pt x="0" y="0"/>
                </a:lnTo>
                <a:lnTo>
                  <a:pt x="0" y="4987659"/>
                </a:lnTo>
                <a:lnTo>
                  <a:pt x="2404829" y="4987659"/>
                </a:lnTo>
                <a:lnTo>
                  <a:pt x="240482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5285550">
            <a:off x="13163977" y="1774619"/>
            <a:ext cx="2207272" cy="2086236"/>
          </a:xfrm>
          <a:custGeom>
            <a:avLst/>
            <a:gdLst/>
            <a:ahLst/>
            <a:cxnLst/>
            <a:rect r="r" b="b" t="t" l="l"/>
            <a:pathLst>
              <a:path h="2086236" w="2207272">
                <a:moveTo>
                  <a:pt x="0" y="0"/>
                </a:moveTo>
                <a:lnTo>
                  <a:pt x="2207272" y="0"/>
                </a:lnTo>
                <a:lnTo>
                  <a:pt x="2207272" y="2086236"/>
                </a:lnTo>
                <a:lnTo>
                  <a:pt x="0" y="20862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5285550">
            <a:off x="2839980" y="5000604"/>
            <a:ext cx="2360814" cy="2231359"/>
          </a:xfrm>
          <a:custGeom>
            <a:avLst/>
            <a:gdLst/>
            <a:ahLst/>
            <a:cxnLst/>
            <a:rect r="r" b="b" t="t" l="l"/>
            <a:pathLst>
              <a:path h="2231359" w="2360814">
                <a:moveTo>
                  <a:pt x="0" y="2231359"/>
                </a:moveTo>
                <a:lnTo>
                  <a:pt x="2360813" y="2231359"/>
                </a:lnTo>
                <a:lnTo>
                  <a:pt x="2360813" y="0"/>
                </a:lnTo>
                <a:lnTo>
                  <a:pt x="0" y="0"/>
                </a:lnTo>
                <a:lnTo>
                  <a:pt x="0" y="2231359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true" rot="0">
            <a:off x="17061389" y="-1259031"/>
            <a:ext cx="5539640" cy="5669356"/>
          </a:xfrm>
          <a:custGeom>
            <a:avLst/>
            <a:gdLst/>
            <a:ahLst/>
            <a:cxnLst/>
            <a:rect r="r" b="b" t="t" l="l"/>
            <a:pathLst>
              <a:path h="5669356" w="5539640">
                <a:moveTo>
                  <a:pt x="0" y="5669356"/>
                </a:moveTo>
                <a:lnTo>
                  <a:pt x="5539640" y="5669356"/>
                </a:lnTo>
                <a:lnTo>
                  <a:pt x="5539640" y="0"/>
                </a:lnTo>
                <a:lnTo>
                  <a:pt x="0" y="0"/>
                </a:lnTo>
                <a:lnTo>
                  <a:pt x="0" y="5669356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-4140456" y="5710261"/>
            <a:ext cx="5539640" cy="5669356"/>
          </a:xfrm>
          <a:custGeom>
            <a:avLst/>
            <a:gdLst/>
            <a:ahLst/>
            <a:cxnLst/>
            <a:rect r="r" b="b" t="t" l="l"/>
            <a:pathLst>
              <a:path h="5669356" w="5539640">
                <a:moveTo>
                  <a:pt x="5539641" y="0"/>
                </a:moveTo>
                <a:lnTo>
                  <a:pt x="0" y="0"/>
                </a:lnTo>
                <a:lnTo>
                  <a:pt x="0" y="5669356"/>
                </a:lnTo>
                <a:lnTo>
                  <a:pt x="5539641" y="5669356"/>
                </a:lnTo>
                <a:lnTo>
                  <a:pt x="5539641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648072" y="3429216"/>
            <a:ext cx="6702715" cy="2493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11"/>
              </a:lnSpc>
            </a:pPr>
            <a:r>
              <a:rPr lang="en-US" sz="7151">
                <a:solidFill>
                  <a:srgbClr val="01070A"/>
                </a:solidFill>
                <a:latin typeface="Carelia"/>
              </a:rPr>
              <a:t>Camping</a:t>
            </a:r>
          </a:p>
          <a:p>
            <a:pPr algn="ctr" marL="0" indent="0" lvl="0">
              <a:lnSpc>
                <a:spcPts val="10011"/>
              </a:lnSpc>
              <a:spcBef>
                <a:spcPct val="0"/>
              </a:spcBef>
            </a:pPr>
            <a:r>
              <a:rPr lang="en-US" sz="7151">
                <a:solidFill>
                  <a:srgbClr val="01070A"/>
                </a:solidFill>
                <a:latin typeface="Carelia"/>
              </a:rPr>
              <a:t>Project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065097" y="7438557"/>
            <a:ext cx="8250591" cy="573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60"/>
              </a:lnSpc>
              <a:spcBef>
                <a:spcPct val="0"/>
              </a:spcBef>
            </a:pPr>
            <a:r>
              <a:rPr lang="en-US" sz="4000">
                <a:solidFill>
                  <a:srgbClr val="525252"/>
                </a:solidFill>
                <a:latin typeface="Noto Sans T Chinese Bold"/>
              </a:rPr>
              <a:t>Bryan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7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92643" y="1202028"/>
            <a:ext cx="6702715" cy="1227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011"/>
              </a:lnSpc>
              <a:spcBef>
                <a:spcPct val="0"/>
              </a:spcBef>
            </a:pPr>
            <a:r>
              <a:rPr lang="en-US" sz="7151">
                <a:solidFill>
                  <a:srgbClr val="01070A"/>
                </a:solidFill>
                <a:latin typeface="Carelia"/>
              </a:rPr>
              <a:t>Agenda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82320" y="3095629"/>
            <a:ext cx="3376608" cy="3641440"/>
          </a:xfrm>
          <a:custGeom>
            <a:avLst/>
            <a:gdLst/>
            <a:ahLst/>
            <a:cxnLst/>
            <a:rect r="r" b="b" t="t" l="l"/>
            <a:pathLst>
              <a:path h="3641440" w="3376608">
                <a:moveTo>
                  <a:pt x="0" y="0"/>
                </a:moveTo>
                <a:lnTo>
                  <a:pt x="3376608" y="0"/>
                </a:lnTo>
                <a:lnTo>
                  <a:pt x="3376608" y="3641440"/>
                </a:lnTo>
                <a:lnTo>
                  <a:pt x="0" y="36414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00751" y="4076326"/>
            <a:ext cx="1892249" cy="522949"/>
          </a:xfrm>
          <a:custGeom>
            <a:avLst/>
            <a:gdLst/>
            <a:ahLst/>
            <a:cxnLst/>
            <a:rect r="r" b="b" t="t" l="l"/>
            <a:pathLst>
              <a:path h="522949" w="1892249">
                <a:moveTo>
                  <a:pt x="0" y="0"/>
                </a:moveTo>
                <a:lnTo>
                  <a:pt x="1892249" y="0"/>
                </a:lnTo>
                <a:lnTo>
                  <a:pt x="1892249" y="522949"/>
                </a:lnTo>
                <a:lnTo>
                  <a:pt x="0" y="5229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275321" y="3095629"/>
            <a:ext cx="3376608" cy="3641440"/>
          </a:xfrm>
          <a:custGeom>
            <a:avLst/>
            <a:gdLst/>
            <a:ahLst/>
            <a:cxnLst/>
            <a:rect r="r" b="b" t="t" l="l"/>
            <a:pathLst>
              <a:path h="3641440" w="3376608">
                <a:moveTo>
                  <a:pt x="0" y="0"/>
                </a:moveTo>
                <a:lnTo>
                  <a:pt x="3376608" y="0"/>
                </a:lnTo>
                <a:lnTo>
                  <a:pt x="3376608" y="3641440"/>
                </a:lnTo>
                <a:lnTo>
                  <a:pt x="0" y="36414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993752" y="4076326"/>
            <a:ext cx="1892249" cy="522949"/>
          </a:xfrm>
          <a:custGeom>
            <a:avLst/>
            <a:gdLst/>
            <a:ahLst/>
            <a:cxnLst/>
            <a:rect r="r" b="b" t="t" l="l"/>
            <a:pathLst>
              <a:path h="522949" w="1892249">
                <a:moveTo>
                  <a:pt x="0" y="0"/>
                </a:moveTo>
                <a:lnTo>
                  <a:pt x="1892250" y="0"/>
                </a:lnTo>
                <a:lnTo>
                  <a:pt x="1892250" y="522949"/>
                </a:lnTo>
                <a:lnTo>
                  <a:pt x="0" y="5229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271390" y="3095629"/>
            <a:ext cx="3376608" cy="3641440"/>
          </a:xfrm>
          <a:custGeom>
            <a:avLst/>
            <a:gdLst/>
            <a:ahLst/>
            <a:cxnLst/>
            <a:rect r="r" b="b" t="t" l="l"/>
            <a:pathLst>
              <a:path h="3641440" w="3376608">
                <a:moveTo>
                  <a:pt x="0" y="0"/>
                </a:moveTo>
                <a:lnTo>
                  <a:pt x="3376607" y="0"/>
                </a:lnTo>
                <a:lnTo>
                  <a:pt x="3376607" y="3641440"/>
                </a:lnTo>
                <a:lnTo>
                  <a:pt x="0" y="36414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989821" y="4076326"/>
            <a:ext cx="1892249" cy="522949"/>
          </a:xfrm>
          <a:custGeom>
            <a:avLst/>
            <a:gdLst/>
            <a:ahLst/>
            <a:cxnLst/>
            <a:rect r="r" b="b" t="t" l="l"/>
            <a:pathLst>
              <a:path h="522949" w="1892249">
                <a:moveTo>
                  <a:pt x="0" y="0"/>
                </a:moveTo>
                <a:lnTo>
                  <a:pt x="1892249" y="0"/>
                </a:lnTo>
                <a:lnTo>
                  <a:pt x="1892249" y="522949"/>
                </a:lnTo>
                <a:lnTo>
                  <a:pt x="0" y="5229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972313" y="4887774"/>
            <a:ext cx="2037647" cy="248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1"/>
              </a:lnSpc>
            </a:pPr>
            <a:r>
              <a:rPr lang="en-US" sz="1457">
                <a:solidFill>
                  <a:srgbClr val="01070A"/>
                </a:solidFill>
                <a:ea typeface="Dosis"/>
              </a:rPr>
              <a:t>程式語言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68381" y="4887774"/>
            <a:ext cx="2037647" cy="248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1"/>
              </a:lnSpc>
            </a:pPr>
            <a:r>
              <a:rPr lang="en-US" sz="1457">
                <a:solidFill>
                  <a:srgbClr val="01070A"/>
                </a:solidFill>
                <a:ea typeface="Dosis"/>
              </a:rPr>
              <a:t>規劃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24514" y="4019176"/>
            <a:ext cx="2147242" cy="548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19"/>
              </a:lnSpc>
              <a:spcBef>
                <a:spcPct val="0"/>
              </a:spcBef>
            </a:pPr>
            <a:r>
              <a:rPr lang="en-US" sz="3228">
                <a:solidFill>
                  <a:srgbClr val="01070A"/>
                </a:solidFill>
                <a:ea typeface="Carelia"/>
              </a:rPr>
              <a:t>動機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79312" y="4887774"/>
            <a:ext cx="2037647" cy="248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1"/>
              </a:lnSpc>
            </a:pPr>
            <a:r>
              <a:rPr lang="en-US" sz="1457">
                <a:solidFill>
                  <a:srgbClr val="01070A"/>
                </a:solidFill>
                <a:ea typeface="Dosis"/>
              </a:rPr>
              <a:t>創作理念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545832" y="4019176"/>
            <a:ext cx="2741935" cy="548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19"/>
              </a:lnSpc>
              <a:spcBef>
                <a:spcPct val="0"/>
              </a:spcBef>
            </a:pPr>
            <a:r>
              <a:rPr lang="en-US" sz="3228">
                <a:solidFill>
                  <a:srgbClr val="01070A"/>
                </a:solidFill>
                <a:ea typeface="Carelia"/>
              </a:rPr>
              <a:t>使用工具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41900" y="4019176"/>
            <a:ext cx="2741935" cy="548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19"/>
              </a:lnSpc>
              <a:spcBef>
                <a:spcPct val="0"/>
              </a:spcBef>
            </a:pPr>
            <a:r>
              <a:rPr lang="en-US" sz="3228">
                <a:solidFill>
                  <a:srgbClr val="01070A"/>
                </a:solidFill>
                <a:ea typeface="Carelia"/>
              </a:rPr>
              <a:t>時程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3629072" y="3095629"/>
            <a:ext cx="3376608" cy="3641440"/>
          </a:xfrm>
          <a:custGeom>
            <a:avLst/>
            <a:gdLst/>
            <a:ahLst/>
            <a:cxnLst/>
            <a:rect r="r" b="b" t="t" l="l"/>
            <a:pathLst>
              <a:path h="3641440" w="3376608">
                <a:moveTo>
                  <a:pt x="0" y="0"/>
                </a:moveTo>
                <a:lnTo>
                  <a:pt x="3376608" y="0"/>
                </a:lnTo>
                <a:lnTo>
                  <a:pt x="3376608" y="3641440"/>
                </a:lnTo>
                <a:lnTo>
                  <a:pt x="0" y="36414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4347504" y="4076326"/>
            <a:ext cx="1892249" cy="522949"/>
          </a:xfrm>
          <a:custGeom>
            <a:avLst/>
            <a:gdLst/>
            <a:ahLst/>
            <a:cxnLst/>
            <a:rect r="r" b="b" t="t" l="l"/>
            <a:pathLst>
              <a:path h="522949" w="1892249">
                <a:moveTo>
                  <a:pt x="0" y="0"/>
                </a:moveTo>
                <a:lnTo>
                  <a:pt x="1892249" y="0"/>
                </a:lnTo>
                <a:lnTo>
                  <a:pt x="1892249" y="522949"/>
                </a:lnTo>
                <a:lnTo>
                  <a:pt x="0" y="52294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4326064" y="4887774"/>
            <a:ext cx="2037647" cy="248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1"/>
              </a:lnSpc>
            </a:pPr>
            <a:r>
              <a:rPr lang="en-US" sz="1457">
                <a:solidFill>
                  <a:srgbClr val="01070A"/>
                </a:solidFill>
                <a:ea typeface="Dosis"/>
              </a:rPr>
              <a:t>困難與解決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899583" y="4019176"/>
            <a:ext cx="2741935" cy="548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19"/>
              </a:lnSpc>
              <a:spcBef>
                <a:spcPct val="0"/>
              </a:spcBef>
            </a:pPr>
            <a:r>
              <a:rPr lang="en-US" sz="3228">
                <a:solidFill>
                  <a:srgbClr val="01070A"/>
                </a:solidFill>
                <a:ea typeface="Carelia"/>
              </a:rPr>
              <a:t>遇到的問題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1733" y="547494"/>
            <a:ext cx="17064535" cy="9192013"/>
            <a:chOff x="0" y="0"/>
            <a:chExt cx="11451788" cy="61686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451788" cy="6168641"/>
            </a:xfrm>
            <a:custGeom>
              <a:avLst/>
              <a:gdLst/>
              <a:ahLst/>
              <a:cxnLst/>
              <a:rect r="r" b="b" t="t" l="l"/>
              <a:pathLst>
                <a:path h="6168641" w="11451788">
                  <a:moveTo>
                    <a:pt x="2268" y="0"/>
                  </a:moveTo>
                  <a:lnTo>
                    <a:pt x="11449520" y="0"/>
                  </a:lnTo>
                  <a:cubicBezTo>
                    <a:pt x="11450772" y="0"/>
                    <a:pt x="11451788" y="1016"/>
                    <a:pt x="11451788" y="2268"/>
                  </a:cubicBezTo>
                  <a:lnTo>
                    <a:pt x="11451788" y="6166372"/>
                  </a:lnTo>
                  <a:cubicBezTo>
                    <a:pt x="11451788" y="6166974"/>
                    <a:pt x="11451549" y="6167551"/>
                    <a:pt x="11451124" y="6167976"/>
                  </a:cubicBezTo>
                  <a:cubicBezTo>
                    <a:pt x="11450698" y="6168401"/>
                    <a:pt x="11450121" y="6168641"/>
                    <a:pt x="11449520" y="6168641"/>
                  </a:cubicBezTo>
                  <a:lnTo>
                    <a:pt x="2268" y="6168641"/>
                  </a:lnTo>
                  <a:cubicBezTo>
                    <a:pt x="1667" y="6168641"/>
                    <a:pt x="1090" y="6168401"/>
                    <a:pt x="664" y="6167976"/>
                  </a:cubicBezTo>
                  <a:cubicBezTo>
                    <a:pt x="239" y="6167551"/>
                    <a:pt x="0" y="6166974"/>
                    <a:pt x="0" y="6166372"/>
                  </a:cubicBezTo>
                  <a:lnTo>
                    <a:pt x="0" y="2268"/>
                  </a:lnTo>
                  <a:cubicBezTo>
                    <a:pt x="0" y="1667"/>
                    <a:pt x="239" y="1090"/>
                    <a:pt x="664" y="664"/>
                  </a:cubicBezTo>
                  <a:cubicBezTo>
                    <a:pt x="1090" y="239"/>
                    <a:pt x="1667" y="0"/>
                    <a:pt x="226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dash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1451788" cy="6187690"/>
            </a:xfrm>
            <a:prstGeom prst="rect">
              <a:avLst/>
            </a:prstGeom>
          </p:spPr>
          <p:txBody>
            <a:bodyPr anchor="ctr" rtlCol="false" tIns="14415" lIns="14415" bIns="14415" rIns="14415"/>
            <a:lstStyle/>
            <a:p>
              <a:pPr algn="ctr">
                <a:lnSpc>
                  <a:spcPts val="1152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1733" y="547494"/>
            <a:ext cx="17064663" cy="2205753"/>
            <a:chOff x="0" y="0"/>
            <a:chExt cx="4494397" cy="58093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4397" cy="580939"/>
            </a:xfrm>
            <a:custGeom>
              <a:avLst/>
              <a:gdLst/>
              <a:ahLst/>
              <a:cxnLst/>
              <a:rect r="r" b="b" t="t" l="l"/>
              <a:pathLst>
                <a:path h="580939" w="4494397">
                  <a:moveTo>
                    <a:pt x="0" y="0"/>
                  </a:moveTo>
                  <a:lnTo>
                    <a:pt x="4494397" y="0"/>
                  </a:lnTo>
                  <a:lnTo>
                    <a:pt x="4494397" y="580939"/>
                  </a:lnTo>
                  <a:lnTo>
                    <a:pt x="0" y="580939"/>
                  </a:lnTo>
                  <a:close/>
                </a:path>
              </a:pathLst>
            </a:custGeom>
            <a:solidFill>
              <a:srgbClr val="BEDBAC"/>
            </a:solidFill>
            <a:ln w="57150" cap="sq">
              <a:solidFill>
                <a:srgbClr val="000000"/>
              </a:solidFill>
              <a:prstDash val="dash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494397" cy="6190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76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647328" y="3518411"/>
            <a:ext cx="1939106" cy="1939106"/>
          </a:xfrm>
          <a:custGeom>
            <a:avLst/>
            <a:gdLst/>
            <a:ahLst/>
            <a:cxnLst/>
            <a:rect r="r" b="b" t="t" l="l"/>
            <a:pathLst>
              <a:path h="1939106" w="1939106">
                <a:moveTo>
                  <a:pt x="0" y="0"/>
                </a:moveTo>
                <a:lnTo>
                  <a:pt x="1939106" y="0"/>
                </a:lnTo>
                <a:lnTo>
                  <a:pt x="1939106" y="1939106"/>
                </a:lnTo>
                <a:lnTo>
                  <a:pt x="0" y="19391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7550259">
            <a:off x="15211982" y="5827262"/>
            <a:ext cx="1672513" cy="1487016"/>
          </a:xfrm>
          <a:custGeom>
            <a:avLst/>
            <a:gdLst/>
            <a:ahLst/>
            <a:cxnLst/>
            <a:rect r="r" b="b" t="t" l="l"/>
            <a:pathLst>
              <a:path h="1487016" w="1672513">
                <a:moveTo>
                  <a:pt x="0" y="0"/>
                </a:moveTo>
                <a:lnTo>
                  <a:pt x="1672513" y="0"/>
                </a:lnTo>
                <a:lnTo>
                  <a:pt x="1672513" y="1487015"/>
                </a:lnTo>
                <a:lnTo>
                  <a:pt x="0" y="14870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368200" y="6788980"/>
            <a:ext cx="976944" cy="1534809"/>
          </a:xfrm>
          <a:custGeom>
            <a:avLst/>
            <a:gdLst/>
            <a:ahLst/>
            <a:cxnLst/>
            <a:rect r="r" b="b" t="t" l="l"/>
            <a:pathLst>
              <a:path h="1534809" w="976944">
                <a:moveTo>
                  <a:pt x="0" y="0"/>
                </a:moveTo>
                <a:lnTo>
                  <a:pt x="976944" y="0"/>
                </a:lnTo>
                <a:lnTo>
                  <a:pt x="976944" y="1534809"/>
                </a:lnTo>
                <a:lnTo>
                  <a:pt x="0" y="15348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038955" y="5493580"/>
            <a:ext cx="3155851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True Typewriter"/>
              </a:rPr>
              <a:t>Sunlight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678861" y="7122047"/>
            <a:ext cx="2738755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True Typewriter"/>
              </a:rPr>
              <a:t>Carbon Dioxide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87295" y="8428564"/>
            <a:ext cx="2738755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True Typewriter"/>
              </a:rPr>
              <a:t>Water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433032" y="2506052"/>
            <a:ext cx="9514720" cy="5650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407"/>
              </a:lnSpc>
              <a:spcBef>
                <a:spcPct val="0"/>
              </a:spcBef>
            </a:pPr>
            <a:r>
              <a:rPr lang="en-US" sz="34662">
                <a:solidFill>
                  <a:srgbClr val="404040"/>
                </a:solidFill>
                <a:latin typeface="Hibernate"/>
              </a:rPr>
              <a:t>86%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92643" y="1202028"/>
            <a:ext cx="6702715" cy="1227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011"/>
              </a:lnSpc>
              <a:spcBef>
                <a:spcPct val="0"/>
              </a:spcBef>
            </a:pPr>
            <a:r>
              <a:rPr lang="en-US" sz="7151">
                <a:solidFill>
                  <a:srgbClr val="01070A"/>
                </a:solidFill>
                <a:latin typeface="Carelia"/>
              </a:rPr>
              <a:t>Motivation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065097" y="7438557"/>
            <a:ext cx="8250591" cy="573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60"/>
              </a:lnSpc>
              <a:spcBef>
                <a:spcPct val="0"/>
              </a:spcBef>
            </a:pPr>
            <a:r>
              <a:rPr lang="en-US" sz="4000">
                <a:solidFill>
                  <a:srgbClr val="525252"/>
                </a:solidFill>
                <a:ea typeface="Noto Sans T Chinese Bold"/>
              </a:rPr>
              <a:t>生活在都市圈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36633" y="2899783"/>
            <a:ext cx="12414735" cy="5260978"/>
            <a:chOff x="0" y="0"/>
            <a:chExt cx="16552980" cy="7014638"/>
          </a:xfrm>
        </p:grpSpPr>
        <p:grpSp>
          <p:nvGrpSpPr>
            <p:cNvPr name="Group 3" id="3"/>
            <p:cNvGrpSpPr>
              <a:grpSpLocks noChangeAspect="true"/>
            </p:cNvGrpSpPr>
            <p:nvPr/>
          </p:nvGrpSpPr>
          <p:grpSpPr>
            <a:xfrm rot="0">
              <a:off x="0" y="0"/>
              <a:ext cx="4817907" cy="4817907"/>
              <a:chOff x="0" y="0"/>
              <a:chExt cx="4572000" cy="4572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-1524" y="0"/>
                <a:ext cx="4572000" cy="4572000"/>
              </a:xfrm>
              <a:custGeom>
                <a:avLst/>
                <a:gdLst/>
                <a:ahLst/>
                <a:cxnLst/>
                <a:rect r="r" b="b" t="t" l="l"/>
                <a:pathLst>
                  <a:path h="4572000" w="4572000">
                    <a:moveTo>
                      <a:pt x="4572000" y="2286000"/>
                    </a:moveTo>
                    <a:cubicBezTo>
                      <a:pt x="4572000" y="3548507"/>
                      <a:pt x="3548507" y="4572000"/>
                      <a:pt x="2286000" y="4572000"/>
                    </a:cubicBezTo>
                    <a:cubicBezTo>
                      <a:pt x="1023493" y="4572000"/>
                      <a:pt x="0" y="3548507"/>
                      <a:pt x="0" y="2286000"/>
                    </a:cubicBezTo>
                    <a:cubicBezTo>
                      <a:pt x="0" y="1023493"/>
                      <a:pt x="1023493" y="0"/>
                      <a:pt x="2286000" y="0"/>
                    </a:cubicBezTo>
                    <a:cubicBezTo>
                      <a:pt x="3548507" y="0"/>
                      <a:pt x="4572000" y="1023493"/>
                      <a:pt x="4572000" y="228600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0" t="-46656" r="0" b="-3437"/>
                </a:stretch>
              </a:blipFill>
            </p:spPr>
          </p:sp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570476" cy="4572000"/>
              </a:xfrm>
              <a:custGeom>
                <a:avLst/>
                <a:gdLst/>
                <a:ahLst/>
                <a:cxnLst/>
                <a:rect r="r" b="b" t="t" l="l"/>
                <a:pathLst>
                  <a:path h="4572000" w="4570476">
                    <a:moveTo>
                      <a:pt x="4570476" y="4572000"/>
                    </a:moveTo>
                    <a:lnTo>
                      <a:pt x="0" y="4572000"/>
                    </a:lnTo>
                    <a:lnTo>
                      <a:pt x="0" y="0"/>
                    </a:lnTo>
                    <a:lnTo>
                      <a:pt x="4570476" y="0"/>
                    </a:lnTo>
                    <a:lnTo>
                      <a:pt x="4570476" y="457200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0" t="0" r="-33" b="0"/>
                </a:stretch>
              </a:blip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277572" y="5288272"/>
              <a:ext cx="4262763" cy="1274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57"/>
                </a:lnSpc>
              </a:pPr>
              <a:r>
                <a:rPr lang="en-US" sz="7821">
                  <a:solidFill>
                    <a:srgbClr val="4D3527"/>
                  </a:solidFill>
                  <a:latin typeface="Bright Retro"/>
                </a:rPr>
                <a:t>HTML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5670750" y="5739810"/>
              <a:ext cx="4262763" cy="1274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57"/>
                </a:lnSpc>
              </a:pPr>
              <a:r>
                <a:rPr lang="en-US" sz="7821">
                  <a:solidFill>
                    <a:srgbClr val="4D3527"/>
                  </a:solidFill>
                  <a:latin typeface="Bright Retro"/>
                </a:rPr>
                <a:t>CSS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0609322" y="5474909"/>
              <a:ext cx="5943657" cy="1274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57"/>
                </a:lnSpc>
              </a:pPr>
              <a:r>
                <a:rPr lang="en-US" sz="7821">
                  <a:solidFill>
                    <a:srgbClr val="4D3527"/>
                  </a:solidFill>
                  <a:latin typeface="Bright Retro"/>
                </a:rPr>
                <a:t>JavaScript</a:t>
              </a:r>
            </a:p>
          </p:txBody>
        </p:sp>
        <p:grpSp>
          <p:nvGrpSpPr>
            <p:cNvPr name="Group 9" id="9"/>
            <p:cNvGrpSpPr>
              <a:grpSpLocks noChangeAspect="true"/>
            </p:cNvGrpSpPr>
            <p:nvPr/>
          </p:nvGrpSpPr>
          <p:grpSpPr>
            <a:xfrm rot="0">
              <a:off x="5393178" y="451538"/>
              <a:ext cx="4817907" cy="4817907"/>
              <a:chOff x="0" y="0"/>
              <a:chExt cx="4572000" cy="4572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-1524" y="0"/>
                <a:ext cx="4572000" cy="4572000"/>
              </a:xfrm>
              <a:custGeom>
                <a:avLst/>
                <a:gdLst/>
                <a:ahLst/>
                <a:cxnLst/>
                <a:rect r="r" b="b" t="t" l="l"/>
                <a:pathLst>
                  <a:path h="4572000" w="4572000">
                    <a:moveTo>
                      <a:pt x="4572000" y="2286000"/>
                    </a:moveTo>
                    <a:cubicBezTo>
                      <a:pt x="4572000" y="3548507"/>
                      <a:pt x="3548507" y="4572000"/>
                      <a:pt x="2286000" y="4572000"/>
                    </a:cubicBezTo>
                    <a:cubicBezTo>
                      <a:pt x="1023493" y="4572000"/>
                      <a:pt x="0" y="3548507"/>
                      <a:pt x="0" y="2286000"/>
                    </a:cubicBezTo>
                    <a:cubicBezTo>
                      <a:pt x="0" y="1023493"/>
                      <a:pt x="1023493" y="0"/>
                      <a:pt x="2286000" y="0"/>
                    </a:cubicBezTo>
                    <a:cubicBezTo>
                      <a:pt x="3548507" y="0"/>
                      <a:pt x="4572000" y="1023493"/>
                      <a:pt x="4572000" y="2286000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39838" t="0" r="-55760" b="0"/>
                </a:stretch>
              </a:blipFill>
            </p:spPr>
          </p:sp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4570476" cy="4572000"/>
              </a:xfrm>
              <a:custGeom>
                <a:avLst/>
                <a:gdLst/>
                <a:ahLst/>
                <a:cxnLst/>
                <a:rect r="r" b="b" t="t" l="l"/>
                <a:pathLst>
                  <a:path h="4572000" w="4570476">
                    <a:moveTo>
                      <a:pt x="4570476" y="4572000"/>
                    </a:moveTo>
                    <a:lnTo>
                      <a:pt x="0" y="4572000"/>
                    </a:lnTo>
                    <a:lnTo>
                      <a:pt x="0" y="0"/>
                    </a:lnTo>
                    <a:lnTo>
                      <a:pt x="4570476" y="0"/>
                    </a:lnTo>
                    <a:lnTo>
                      <a:pt x="4570476" y="457200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0" t="0" r="-33" b="0"/>
                </a:stretch>
              </a:blipFill>
            </p:spPr>
          </p:sp>
        </p:grpSp>
        <p:grpSp>
          <p:nvGrpSpPr>
            <p:cNvPr name="Group 12" id="12"/>
            <p:cNvGrpSpPr>
              <a:grpSpLocks noChangeAspect="true"/>
            </p:cNvGrpSpPr>
            <p:nvPr/>
          </p:nvGrpSpPr>
          <p:grpSpPr>
            <a:xfrm rot="0">
              <a:off x="10884173" y="0"/>
              <a:ext cx="4817907" cy="4817907"/>
              <a:chOff x="0" y="0"/>
              <a:chExt cx="4572000" cy="45720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-1524" y="0"/>
                <a:ext cx="4572000" cy="4572000"/>
              </a:xfrm>
              <a:custGeom>
                <a:avLst/>
                <a:gdLst/>
                <a:ahLst/>
                <a:cxnLst/>
                <a:rect r="r" b="b" t="t" l="l"/>
                <a:pathLst>
                  <a:path h="4572000" w="4572000">
                    <a:moveTo>
                      <a:pt x="4572000" y="2286000"/>
                    </a:moveTo>
                    <a:cubicBezTo>
                      <a:pt x="4572000" y="3548507"/>
                      <a:pt x="3548507" y="4572000"/>
                      <a:pt x="2286000" y="4572000"/>
                    </a:cubicBezTo>
                    <a:cubicBezTo>
                      <a:pt x="1023493" y="4572000"/>
                      <a:pt x="0" y="3548507"/>
                      <a:pt x="0" y="2286000"/>
                    </a:cubicBezTo>
                    <a:cubicBezTo>
                      <a:pt x="0" y="1023493"/>
                      <a:pt x="1023493" y="0"/>
                      <a:pt x="2286000" y="0"/>
                    </a:cubicBezTo>
                    <a:cubicBezTo>
                      <a:pt x="3548507" y="0"/>
                      <a:pt x="4572000" y="1023493"/>
                      <a:pt x="4572000" y="2286000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l="0" t="-24906" r="0" b="-24906"/>
                </a:stretch>
              </a:blipFill>
            </p:spPr>
          </p:sp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4570476" cy="4572000"/>
              </a:xfrm>
              <a:custGeom>
                <a:avLst/>
                <a:gdLst/>
                <a:ahLst/>
                <a:cxnLst/>
                <a:rect r="r" b="b" t="t" l="l"/>
                <a:pathLst>
                  <a:path h="4572000" w="4570476">
                    <a:moveTo>
                      <a:pt x="4570476" y="4572000"/>
                    </a:moveTo>
                    <a:lnTo>
                      <a:pt x="0" y="4572000"/>
                    </a:lnTo>
                    <a:lnTo>
                      <a:pt x="0" y="0"/>
                    </a:lnTo>
                    <a:lnTo>
                      <a:pt x="4570476" y="0"/>
                    </a:lnTo>
                    <a:lnTo>
                      <a:pt x="4570476" y="457200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0" t="0" r="-33" b="0"/>
                </a:stretch>
              </a:blipFill>
            </p:spPr>
          </p:sp>
        </p:grpSp>
      </p:grpSp>
      <p:sp>
        <p:nvSpPr>
          <p:cNvPr name="TextBox 15" id="15"/>
          <p:cNvSpPr txBox="true"/>
          <p:nvPr/>
        </p:nvSpPr>
        <p:spPr>
          <a:xfrm rot="0">
            <a:off x="5792643" y="1202028"/>
            <a:ext cx="6702715" cy="1227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011"/>
              </a:lnSpc>
              <a:spcBef>
                <a:spcPct val="0"/>
              </a:spcBef>
            </a:pPr>
            <a:r>
              <a:rPr lang="en-US" sz="7151">
                <a:solidFill>
                  <a:srgbClr val="01070A"/>
                </a:solidFill>
                <a:latin typeface="Carelia"/>
              </a:rPr>
              <a:t>TOOL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2497800"/>
          <a:ext cx="14666240" cy="7193941"/>
        </p:xfrm>
        <a:graphic>
          <a:graphicData uri="http://schemas.openxmlformats.org/drawingml/2006/table">
            <a:tbl>
              <a:tblPr/>
              <a:tblGrid>
                <a:gridCol w="2095177"/>
                <a:gridCol w="2095177"/>
                <a:gridCol w="2095177"/>
                <a:gridCol w="2095177"/>
                <a:gridCol w="2095177"/>
                <a:gridCol w="2095177"/>
                <a:gridCol w="2095177"/>
              </a:tblGrid>
              <a:tr h="119899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26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26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26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26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26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26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26E"/>
                    </a:solidFill>
                  </a:tcPr>
                </a:tc>
              </a:tr>
              <a:tr h="119899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899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899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899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899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30"/>
                        </a:lnSpc>
                        <a:defRPr/>
                      </a:pPr>
                      <a:endParaRPr lang="en-US" sz="1100"/>
                    </a:p>
                  </a:txBody>
                  <a:tcPr marL="202714" marR="202714" marT="202714" marB="202714" anchor="ctr">
                    <a:lnL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0786">
                      <a:solidFill>
                        <a:srgbClr val="6D926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3" id="3"/>
          <p:cNvSpPr/>
          <p:nvPr/>
        </p:nvSpPr>
        <p:spPr>
          <a:xfrm flipH="false" flipV="false" rot="0">
            <a:off x="13682200" y="-432567"/>
            <a:ext cx="7154199" cy="11152134"/>
          </a:xfrm>
          <a:custGeom>
            <a:avLst/>
            <a:gdLst/>
            <a:ahLst/>
            <a:cxnLst/>
            <a:rect r="r" b="b" t="t" l="l"/>
            <a:pathLst>
              <a:path h="11152134" w="7154199">
                <a:moveTo>
                  <a:pt x="0" y="0"/>
                </a:moveTo>
                <a:lnTo>
                  <a:pt x="7154200" y="0"/>
                </a:lnTo>
                <a:lnTo>
                  <a:pt x="7154200" y="11152134"/>
                </a:lnTo>
                <a:lnTo>
                  <a:pt x="0" y="111521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07096" y="819150"/>
            <a:ext cx="11866737" cy="191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642"/>
              </a:lnSpc>
            </a:pPr>
            <a:r>
              <a:rPr lang="en-US" sz="11173" spc="1117">
                <a:solidFill>
                  <a:srgbClr val="3A5C4B"/>
                </a:solidFill>
                <a:latin typeface="Hussar Bold"/>
              </a:rPr>
              <a:t>MARCH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104900"/>
            <a:ext cx="1518703" cy="139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07"/>
              </a:lnSpc>
            </a:pPr>
            <a:r>
              <a:rPr lang="en-US" sz="5199" spc="519">
                <a:solidFill>
                  <a:srgbClr val="737373"/>
                </a:solidFill>
                <a:latin typeface="Hussar Bold"/>
              </a:rPr>
              <a:t>20</a:t>
            </a:r>
          </a:p>
          <a:p>
            <a:pPr>
              <a:lnSpc>
                <a:spcPts val="5407"/>
              </a:lnSpc>
            </a:pPr>
            <a:r>
              <a:rPr lang="en-US" sz="5199" spc="519">
                <a:solidFill>
                  <a:srgbClr val="737373"/>
                </a:solidFill>
                <a:latin typeface="Hussar Bold"/>
              </a:rPr>
              <a:t>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9320" y="2792088"/>
            <a:ext cx="1534461" cy="45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660" spc="266">
                <a:solidFill>
                  <a:srgbClr val="FFFFFF"/>
                </a:solidFill>
                <a:latin typeface="Hussar Bold"/>
              </a:rPr>
              <a:t>SUN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193400" y="2792088"/>
            <a:ext cx="1534461" cy="45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660" spc="266">
                <a:solidFill>
                  <a:srgbClr val="FFFFFF"/>
                </a:solidFill>
                <a:latin typeface="Hussar Bold"/>
              </a:rPr>
              <a:t>MON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77479" y="2792088"/>
            <a:ext cx="1534461" cy="45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660" spc="266">
                <a:solidFill>
                  <a:srgbClr val="FFFFFF"/>
                </a:solidFill>
                <a:latin typeface="Hussar Bold"/>
              </a:rPr>
              <a:t>TUE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161559" y="2792088"/>
            <a:ext cx="1534461" cy="45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660" spc="266">
                <a:solidFill>
                  <a:srgbClr val="FFFFFF"/>
                </a:solidFill>
                <a:latin typeface="Hussar Bold"/>
              </a:rPr>
              <a:t>WED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45638" y="2792088"/>
            <a:ext cx="1534461" cy="45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660" spc="266">
                <a:solidFill>
                  <a:srgbClr val="FFFFFF"/>
                </a:solidFill>
                <a:latin typeface="Hussar Bold"/>
              </a:rPr>
              <a:t>THU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129717" y="2792088"/>
            <a:ext cx="1534461" cy="45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660" spc="266">
                <a:solidFill>
                  <a:srgbClr val="FFFFFF"/>
                </a:solidFill>
                <a:latin typeface="Hussar Bold"/>
              </a:rPr>
              <a:t>FRI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113797" y="2792088"/>
            <a:ext cx="1534461" cy="45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660" spc="266">
                <a:solidFill>
                  <a:srgbClr val="FFFFFF"/>
                </a:solidFill>
                <a:latin typeface="Hussar Bold"/>
              </a:rPr>
              <a:t>SAT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067265" y="357594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040646" y="357594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67265" y="473272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8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040646" y="473272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9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067265" y="5888192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15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040646" y="5888192"/>
            <a:ext cx="58368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16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067265" y="7043660"/>
            <a:ext cx="665877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22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040646" y="7043660"/>
            <a:ext cx="685041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23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067265" y="8199128"/>
            <a:ext cx="817912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29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040646" y="8199128"/>
            <a:ext cx="83874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30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144000" y="473272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7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144000" y="5888192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14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144000" y="7043660"/>
            <a:ext cx="767231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21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144000" y="8199128"/>
            <a:ext cx="767797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28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09320" y="473272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191728" y="473272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4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179714" y="473272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5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163793" y="473272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6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09320" y="5889504"/>
            <a:ext cx="673618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10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191728" y="588950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11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179714" y="588950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12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163793" y="5889504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13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09320" y="7044972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17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3191728" y="7044972"/>
            <a:ext cx="58338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18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179714" y="7044972"/>
            <a:ext cx="512734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19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163793" y="7044972"/>
            <a:ext cx="828045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20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09320" y="8200440"/>
            <a:ext cx="673618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24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3191728" y="8200440"/>
            <a:ext cx="831951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25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5179714" y="8200440"/>
            <a:ext cx="828045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26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7163793" y="8200440"/>
            <a:ext cx="828045" cy="55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27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109267" y="8610912"/>
            <a:ext cx="673618" cy="547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469"/>
              </a:lnSpc>
              <a:spcBef>
                <a:spcPct val="0"/>
              </a:spcBef>
            </a:pPr>
            <a:r>
              <a:rPr lang="en-US" sz="3192">
                <a:solidFill>
                  <a:srgbClr val="545454"/>
                </a:solidFill>
                <a:latin typeface="Lucidity Condensed"/>
              </a:rPr>
              <a:t>31</a:t>
            </a:r>
          </a:p>
        </p:txBody>
      </p:sp>
      <p:sp>
        <p:nvSpPr>
          <p:cNvPr name="AutoShape 44" id="44"/>
          <p:cNvSpPr/>
          <p:nvPr/>
        </p:nvSpPr>
        <p:spPr>
          <a:xfrm flipV="true">
            <a:off x="1028700" y="8182508"/>
            <a:ext cx="1917231" cy="1075792"/>
          </a:xfrm>
          <a:prstGeom prst="line">
            <a:avLst/>
          </a:prstGeom>
          <a:ln cap="flat" w="9525">
            <a:solidFill>
              <a:srgbClr val="6D926E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5" id="45"/>
          <p:cNvGrpSpPr/>
          <p:nvPr/>
        </p:nvGrpSpPr>
        <p:grpSpPr>
          <a:xfrm rot="0">
            <a:off x="10738485" y="5880735"/>
            <a:ext cx="1020127" cy="1020127"/>
            <a:chOff x="0" y="0"/>
            <a:chExt cx="1360170" cy="136017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45720" y="33020"/>
              <a:ext cx="1245870" cy="1281430"/>
            </a:xfrm>
            <a:custGeom>
              <a:avLst/>
              <a:gdLst/>
              <a:ahLst/>
              <a:cxnLst/>
              <a:rect r="r" b="b" t="t" l="l"/>
              <a:pathLst>
                <a:path h="1281430" w="1245870">
                  <a:moveTo>
                    <a:pt x="1245870" y="453390"/>
                  </a:moveTo>
                  <a:cubicBezTo>
                    <a:pt x="1245870" y="853440"/>
                    <a:pt x="1200150" y="956310"/>
                    <a:pt x="1139190" y="1033780"/>
                  </a:cubicBezTo>
                  <a:cubicBezTo>
                    <a:pt x="1078230" y="1111250"/>
                    <a:pt x="989330" y="1181100"/>
                    <a:pt x="899160" y="1220470"/>
                  </a:cubicBezTo>
                  <a:cubicBezTo>
                    <a:pt x="810260" y="1261110"/>
                    <a:pt x="698500" y="1281430"/>
                    <a:pt x="600710" y="1276350"/>
                  </a:cubicBezTo>
                  <a:cubicBezTo>
                    <a:pt x="502920" y="1270000"/>
                    <a:pt x="394970" y="1235710"/>
                    <a:pt x="311150" y="1184910"/>
                  </a:cubicBezTo>
                  <a:cubicBezTo>
                    <a:pt x="226060" y="1134110"/>
                    <a:pt x="146050" y="1054100"/>
                    <a:pt x="95250" y="970280"/>
                  </a:cubicBezTo>
                  <a:cubicBezTo>
                    <a:pt x="44450" y="886460"/>
                    <a:pt x="11430" y="778510"/>
                    <a:pt x="5080" y="680720"/>
                  </a:cubicBezTo>
                  <a:cubicBezTo>
                    <a:pt x="0" y="581660"/>
                    <a:pt x="20320" y="471170"/>
                    <a:pt x="59690" y="381000"/>
                  </a:cubicBezTo>
                  <a:cubicBezTo>
                    <a:pt x="100330" y="292100"/>
                    <a:pt x="170180" y="203200"/>
                    <a:pt x="247650" y="142240"/>
                  </a:cubicBezTo>
                  <a:cubicBezTo>
                    <a:pt x="325120" y="81280"/>
                    <a:pt x="427990" y="35560"/>
                    <a:pt x="524510" y="17780"/>
                  </a:cubicBezTo>
                  <a:cubicBezTo>
                    <a:pt x="621030" y="0"/>
                    <a:pt x="734060" y="6350"/>
                    <a:pt x="828040" y="35560"/>
                  </a:cubicBezTo>
                  <a:cubicBezTo>
                    <a:pt x="922020" y="64770"/>
                    <a:pt x="1088390" y="193040"/>
                    <a:pt x="1088390" y="193040"/>
                  </a:cubicBezTo>
                </a:path>
              </a:pathLst>
            </a:custGeom>
            <a:solidFill>
              <a:srgbClr val="7ED957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7" id="47"/>
          <p:cNvGrpSpPr/>
          <p:nvPr/>
        </p:nvGrpSpPr>
        <p:grpSpPr>
          <a:xfrm rot="0">
            <a:off x="8927782" y="5832158"/>
            <a:ext cx="1020127" cy="1020127"/>
            <a:chOff x="0" y="0"/>
            <a:chExt cx="1360170" cy="1360170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44450" y="33020"/>
              <a:ext cx="1247140" cy="1281430"/>
            </a:xfrm>
            <a:custGeom>
              <a:avLst/>
              <a:gdLst/>
              <a:ahLst/>
              <a:cxnLst/>
              <a:rect r="r" b="b" t="t" l="l"/>
              <a:pathLst>
                <a:path h="1281430" w="1247140">
                  <a:moveTo>
                    <a:pt x="1245870" y="453390"/>
                  </a:moveTo>
                  <a:cubicBezTo>
                    <a:pt x="1247140" y="853440"/>
                    <a:pt x="1200150" y="956310"/>
                    <a:pt x="1139190" y="1033780"/>
                  </a:cubicBezTo>
                  <a:cubicBezTo>
                    <a:pt x="1079500" y="1111250"/>
                    <a:pt x="990600" y="1181100"/>
                    <a:pt x="900430" y="1220470"/>
                  </a:cubicBezTo>
                  <a:cubicBezTo>
                    <a:pt x="810260" y="1261110"/>
                    <a:pt x="699770" y="1281430"/>
                    <a:pt x="601980" y="1275080"/>
                  </a:cubicBezTo>
                  <a:cubicBezTo>
                    <a:pt x="502920" y="1270000"/>
                    <a:pt x="394970" y="1235710"/>
                    <a:pt x="311150" y="1184910"/>
                  </a:cubicBezTo>
                  <a:cubicBezTo>
                    <a:pt x="227330" y="1134110"/>
                    <a:pt x="147320" y="1054100"/>
                    <a:pt x="96520" y="970280"/>
                  </a:cubicBezTo>
                  <a:cubicBezTo>
                    <a:pt x="45720" y="886460"/>
                    <a:pt x="11430" y="778510"/>
                    <a:pt x="6350" y="680720"/>
                  </a:cubicBezTo>
                  <a:cubicBezTo>
                    <a:pt x="0" y="581660"/>
                    <a:pt x="20320" y="471170"/>
                    <a:pt x="60960" y="381000"/>
                  </a:cubicBezTo>
                  <a:cubicBezTo>
                    <a:pt x="101600" y="292100"/>
                    <a:pt x="171450" y="203200"/>
                    <a:pt x="248920" y="142240"/>
                  </a:cubicBezTo>
                  <a:cubicBezTo>
                    <a:pt x="326390" y="81280"/>
                    <a:pt x="429260" y="35560"/>
                    <a:pt x="525780" y="17780"/>
                  </a:cubicBezTo>
                  <a:cubicBezTo>
                    <a:pt x="622300" y="0"/>
                    <a:pt x="735330" y="6350"/>
                    <a:pt x="829310" y="35560"/>
                  </a:cubicBezTo>
                  <a:cubicBezTo>
                    <a:pt x="923290" y="64770"/>
                    <a:pt x="1088390" y="193040"/>
                    <a:pt x="1088390" y="193040"/>
                  </a:cubicBezTo>
                </a:path>
              </a:pathLst>
            </a:custGeom>
            <a:solidFill>
              <a:srgbClr val="7ED957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9" id="49"/>
          <p:cNvGrpSpPr/>
          <p:nvPr/>
        </p:nvGrpSpPr>
        <p:grpSpPr>
          <a:xfrm rot="0">
            <a:off x="12949954" y="5878050"/>
            <a:ext cx="1020127" cy="1020127"/>
            <a:chOff x="0" y="0"/>
            <a:chExt cx="1360170" cy="136017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45720" y="33020"/>
              <a:ext cx="1245870" cy="1282700"/>
            </a:xfrm>
            <a:custGeom>
              <a:avLst/>
              <a:gdLst/>
              <a:ahLst/>
              <a:cxnLst/>
              <a:rect r="r" b="b" t="t" l="l"/>
              <a:pathLst>
                <a:path h="1282700" w="1245870">
                  <a:moveTo>
                    <a:pt x="1245870" y="453390"/>
                  </a:moveTo>
                  <a:cubicBezTo>
                    <a:pt x="1245870" y="854710"/>
                    <a:pt x="1200150" y="957580"/>
                    <a:pt x="1139190" y="1035050"/>
                  </a:cubicBezTo>
                  <a:cubicBezTo>
                    <a:pt x="1078230" y="1112520"/>
                    <a:pt x="989330" y="1181100"/>
                    <a:pt x="900430" y="1221740"/>
                  </a:cubicBezTo>
                  <a:cubicBezTo>
                    <a:pt x="810260" y="1262380"/>
                    <a:pt x="698500" y="1282700"/>
                    <a:pt x="600710" y="1276350"/>
                  </a:cubicBezTo>
                  <a:cubicBezTo>
                    <a:pt x="502920" y="1271270"/>
                    <a:pt x="394970" y="1236980"/>
                    <a:pt x="311150" y="1186180"/>
                  </a:cubicBezTo>
                  <a:cubicBezTo>
                    <a:pt x="226060" y="1135380"/>
                    <a:pt x="147320" y="1055370"/>
                    <a:pt x="95250" y="971550"/>
                  </a:cubicBezTo>
                  <a:cubicBezTo>
                    <a:pt x="44450" y="887730"/>
                    <a:pt x="11430" y="779780"/>
                    <a:pt x="5080" y="680720"/>
                  </a:cubicBezTo>
                  <a:cubicBezTo>
                    <a:pt x="0" y="582930"/>
                    <a:pt x="20320" y="472440"/>
                    <a:pt x="59690" y="382270"/>
                  </a:cubicBezTo>
                  <a:cubicBezTo>
                    <a:pt x="100330" y="292100"/>
                    <a:pt x="170180" y="203200"/>
                    <a:pt x="247650" y="143510"/>
                  </a:cubicBezTo>
                  <a:cubicBezTo>
                    <a:pt x="325120" y="82550"/>
                    <a:pt x="427990" y="35560"/>
                    <a:pt x="524510" y="17780"/>
                  </a:cubicBezTo>
                  <a:cubicBezTo>
                    <a:pt x="622300" y="0"/>
                    <a:pt x="734060" y="7620"/>
                    <a:pt x="828040" y="36830"/>
                  </a:cubicBezTo>
                  <a:cubicBezTo>
                    <a:pt x="922020" y="66040"/>
                    <a:pt x="1088390" y="194310"/>
                    <a:pt x="1088390" y="194310"/>
                  </a:cubicBezTo>
                </a:path>
              </a:pathLst>
            </a:custGeom>
            <a:solidFill>
              <a:srgbClr val="6D926E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1" id="51"/>
          <p:cNvGrpSpPr/>
          <p:nvPr/>
        </p:nvGrpSpPr>
        <p:grpSpPr>
          <a:xfrm rot="0">
            <a:off x="3278505" y="7093268"/>
            <a:ext cx="1020127" cy="1020127"/>
            <a:chOff x="0" y="0"/>
            <a:chExt cx="1360170" cy="136017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44450" y="33020"/>
              <a:ext cx="1245870" cy="1282700"/>
            </a:xfrm>
            <a:custGeom>
              <a:avLst/>
              <a:gdLst/>
              <a:ahLst/>
              <a:cxnLst/>
              <a:rect r="r" b="b" t="t" l="l"/>
              <a:pathLst>
                <a:path h="1282700" w="1245870">
                  <a:moveTo>
                    <a:pt x="1245870" y="453390"/>
                  </a:moveTo>
                  <a:cubicBezTo>
                    <a:pt x="1245870" y="853440"/>
                    <a:pt x="1200150" y="956310"/>
                    <a:pt x="1139190" y="1033780"/>
                  </a:cubicBezTo>
                  <a:cubicBezTo>
                    <a:pt x="1078230" y="1111250"/>
                    <a:pt x="989330" y="1181100"/>
                    <a:pt x="900430" y="1221740"/>
                  </a:cubicBezTo>
                  <a:cubicBezTo>
                    <a:pt x="810260" y="1262380"/>
                    <a:pt x="699770" y="1282700"/>
                    <a:pt x="600710" y="1276350"/>
                  </a:cubicBezTo>
                  <a:cubicBezTo>
                    <a:pt x="502920" y="1270000"/>
                    <a:pt x="394970" y="1236980"/>
                    <a:pt x="311150" y="1186180"/>
                  </a:cubicBezTo>
                  <a:cubicBezTo>
                    <a:pt x="227330" y="1135380"/>
                    <a:pt x="147320" y="1055370"/>
                    <a:pt x="96520" y="970280"/>
                  </a:cubicBezTo>
                  <a:cubicBezTo>
                    <a:pt x="45720" y="886460"/>
                    <a:pt x="11430" y="778510"/>
                    <a:pt x="6350" y="680720"/>
                  </a:cubicBezTo>
                  <a:cubicBezTo>
                    <a:pt x="0" y="582930"/>
                    <a:pt x="20320" y="471170"/>
                    <a:pt x="60960" y="381000"/>
                  </a:cubicBezTo>
                  <a:cubicBezTo>
                    <a:pt x="101600" y="292100"/>
                    <a:pt x="170180" y="203200"/>
                    <a:pt x="247650" y="142240"/>
                  </a:cubicBezTo>
                  <a:cubicBezTo>
                    <a:pt x="325120" y="81280"/>
                    <a:pt x="427990" y="35560"/>
                    <a:pt x="525780" y="17780"/>
                  </a:cubicBezTo>
                  <a:cubicBezTo>
                    <a:pt x="622300" y="0"/>
                    <a:pt x="735330" y="6350"/>
                    <a:pt x="828040" y="35560"/>
                  </a:cubicBezTo>
                  <a:cubicBezTo>
                    <a:pt x="922020" y="64770"/>
                    <a:pt x="1088390" y="193040"/>
                    <a:pt x="1088390" y="193040"/>
                  </a:cubicBezTo>
                </a:path>
              </a:pathLst>
            </a:custGeom>
            <a:solidFill>
              <a:srgbClr val="FFDA7B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3" id="53"/>
          <p:cNvGrpSpPr/>
          <p:nvPr/>
        </p:nvGrpSpPr>
        <p:grpSpPr>
          <a:xfrm rot="0">
            <a:off x="5332095" y="7063740"/>
            <a:ext cx="1020127" cy="1020127"/>
            <a:chOff x="0" y="0"/>
            <a:chExt cx="1360170" cy="1360170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45720" y="33020"/>
              <a:ext cx="1245870" cy="1281430"/>
            </a:xfrm>
            <a:custGeom>
              <a:avLst/>
              <a:gdLst/>
              <a:ahLst/>
              <a:cxnLst/>
              <a:rect r="r" b="b" t="t" l="l"/>
              <a:pathLst>
                <a:path h="1281430" w="1245870">
                  <a:moveTo>
                    <a:pt x="1245870" y="453390"/>
                  </a:moveTo>
                  <a:cubicBezTo>
                    <a:pt x="1245870" y="853440"/>
                    <a:pt x="1200150" y="956310"/>
                    <a:pt x="1139190" y="1033780"/>
                  </a:cubicBezTo>
                  <a:cubicBezTo>
                    <a:pt x="1078230" y="1111250"/>
                    <a:pt x="989330" y="1181100"/>
                    <a:pt x="899160" y="1220470"/>
                  </a:cubicBezTo>
                  <a:cubicBezTo>
                    <a:pt x="810260" y="1261110"/>
                    <a:pt x="698500" y="1281430"/>
                    <a:pt x="600710" y="1275080"/>
                  </a:cubicBezTo>
                  <a:cubicBezTo>
                    <a:pt x="502920" y="1270000"/>
                    <a:pt x="394970" y="1235710"/>
                    <a:pt x="311150" y="1184910"/>
                  </a:cubicBezTo>
                  <a:cubicBezTo>
                    <a:pt x="226060" y="1134110"/>
                    <a:pt x="146050" y="1054100"/>
                    <a:pt x="95250" y="970280"/>
                  </a:cubicBezTo>
                  <a:cubicBezTo>
                    <a:pt x="44450" y="886460"/>
                    <a:pt x="11430" y="778510"/>
                    <a:pt x="5080" y="679450"/>
                  </a:cubicBezTo>
                  <a:cubicBezTo>
                    <a:pt x="0" y="581660"/>
                    <a:pt x="20320" y="471170"/>
                    <a:pt x="59690" y="381000"/>
                  </a:cubicBezTo>
                  <a:cubicBezTo>
                    <a:pt x="100330" y="290830"/>
                    <a:pt x="170180" y="201930"/>
                    <a:pt x="247650" y="142240"/>
                  </a:cubicBezTo>
                  <a:cubicBezTo>
                    <a:pt x="325120" y="81280"/>
                    <a:pt x="427990" y="34290"/>
                    <a:pt x="524510" y="17780"/>
                  </a:cubicBezTo>
                  <a:cubicBezTo>
                    <a:pt x="621030" y="0"/>
                    <a:pt x="734060" y="6350"/>
                    <a:pt x="828040" y="35560"/>
                  </a:cubicBezTo>
                  <a:cubicBezTo>
                    <a:pt x="922020" y="64770"/>
                    <a:pt x="1088390" y="193040"/>
                    <a:pt x="1088390" y="193040"/>
                  </a:cubicBezTo>
                </a:path>
              </a:pathLst>
            </a:custGeom>
            <a:solidFill>
              <a:srgbClr val="FFDA7B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5" id="55"/>
          <p:cNvGrpSpPr/>
          <p:nvPr/>
        </p:nvGrpSpPr>
        <p:grpSpPr>
          <a:xfrm rot="0">
            <a:off x="7207568" y="7104697"/>
            <a:ext cx="1020127" cy="1020127"/>
            <a:chOff x="0" y="0"/>
            <a:chExt cx="1360170" cy="136017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45720" y="33020"/>
              <a:ext cx="1245870" cy="1282700"/>
            </a:xfrm>
            <a:custGeom>
              <a:avLst/>
              <a:gdLst/>
              <a:ahLst/>
              <a:cxnLst/>
              <a:rect r="r" b="b" t="t" l="l"/>
              <a:pathLst>
                <a:path h="1282700" w="1245870">
                  <a:moveTo>
                    <a:pt x="1245870" y="453390"/>
                  </a:moveTo>
                  <a:cubicBezTo>
                    <a:pt x="1245870" y="854710"/>
                    <a:pt x="1200150" y="957580"/>
                    <a:pt x="1139190" y="1035050"/>
                  </a:cubicBezTo>
                  <a:cubicBezTo>
                    <a:pt x="1078230" y="1112520"/>
                    <a:pt x="989330" y="1181100"/>
                    <a:pt x="900430" y="1221740"/>
                  </a:cubicBezTo>
                  <a:cubicBezTo>
                    <a:pt x="810260" y="1262380"/>
                    <a:pt x="699770" y="1282700"/>
                    <a:pt x="600710" y="1276350"/>
                  </a:cubicBezTo>
                  <a:cubicBezTo>
                    <a:pt x="502920" y="1271270"/>
                    <a:pt x="394970" y="1236980"/>
                    <a:pt x="311150" y="1186180"/>
                  </a:cubicBezTo>
                  <a:cubicBezTo>
                    <a:pt x="226060" y="1135380"/>
                    <a:pt x="147320" y="1055370"/>
                    <a:pt x="96520" y="971550"/>
                  </a:cubicBezTo>
                  <a:cubicBezTo>
                    <a:pt x="44450" y="887730"/>
                    <a:pt x="11430" y="779780"/>
                    <a:pt x="5080" y="680720"/>
                  </a:cubicBezTo>
                  <a:cubicBezTo>
                    <a:pt x="0" y="582930"/>
                    <a:pt x="20320" y="472440"/>
                    <a:pt x="60960" y="382270"/>
                  </a:cubicBezTo>
                  <a:cubicBezTo>
                    <a:pt x="100330" y="292100"/>
                    <a:pt x="170180" y="203200"/>
                    <a:pt x="247650" y="143510"/>
                  </a:cubicBezTo>
                  <a:cubicBezTo>
                    <a:pt x="325120" y="82550"/>
                    <a:pt x="427990" y="35560"/>
                    <a:pt x="524510" y="17780"/>
                  </a:cubicBezTo>
                  <a:cubicBezTo>
                    <a:pt x="622300" y="0"/>
                    <a:pt x="734060" y="7620"/>
                    <a:pt x="828040" y="36830"/>
                  </a:cubicBezTo>
                  <a:cubicBezTo>
                    <a:pt x="922020" y="66040"/>
                    <a:pt x="1088390" y="194310"/>
                    <a:pt x="1088390" y="194310"/>
                  </a:cubicBezTo>
                </a:path>
              </a:pathLst>
            </a:custGeom>
            <a:solidFill>
              <a:srgbClr val="FFDA7B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7" id="57"/>
          <p:cNvGrpSpPr/>
          <p:nvPr/>
        </p:nvGrpSpPr>
        <p:grpSpPr>
          <a:xfrm rot="0">
            <a:off x="1351598" y="7058978"/>
            <a:ext cx="1020127" cy="1020127"/>
            <a:chOff x="0" y="0"/>
            <a:chExt cx="1360170" cy="1360170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44450" y="33020"/>
              <a:ext cx="1247140" cy="1282700"/>
            </a:xfrm>
            <a:custGeom>
              <a:avLst/>
              <a:gdLst/>
              <a:ahLst/>
              <a:cxnLst/>
              <a:rect r="r" b="b" t="t" l="l"/>
              <a:pathLst>
                <a:path h="1282700" w="1247140">
                  <a:moveTo>
                    <a:pt x="1247140" y="453390"/>
                  </a:moveTo>
                  <a:cubicBezTo>
                    <a:pt x="1247140" y="853440"/>
                    <a:pt x="1201420" y="956310"/>
                    <a:pt x="1140460" y="1033780"/>
                  </a:cubicBezTo>
                  <a:cubicBezTo>
                    <a:pt x="1079500" y="1111250"/>
                    <a:pt x="990600" y="1181100"/>
                    <a:pt x="900430" y="1221740"/>
                  </a:cubicBezTo>
                  <a:cubicBezTo>
                    <a:pt x="811530" y="1262380"/>
                    <a:pt x="699770" y="1282700"/>
                    <a:pt x="601980" y="1276350"/>
                  </a:cubicBezTo>
                  <a:cubicBezTo>
                    <a:pt x="504190" y="1270000"/>
                    <a:pt x="396240" y="1236980"/>
                    <a:pt x="312420" y="1186180"/>
                  </a:cubicBezTo>
                  <a:cubicBezTo>
                    <a:pt x="227330" y="1135380"/>
                    <a:pt x="147320" y="1055370"/>
                    <a:pt x="96520" y="971550"/>
                  </a:cubicBezTo>
                  <a:cubicBezTo>
                    <a:pt x="45720" y="886460"/>
                    <a:pt x="12700" y="778510"/>
                    <a:pt x="6350" y="680720"/>
                  </a:cubicBezTo>
                  <a:cubicBezTo>
                    <a:pt x="0" y="582930"/>
                    <a:pt x="20320" y="471170"/>
                    <a:pt x="60960" y="382270"/>
                  </a:cubicBezTo>
                  <a:cubicBezTo>
                    <a:pt x="101600" y="292100"/>
                    <a:pt x="171450" y="203200"/>
                    <a:pt x="248920" y="142240"/>
                  </a:cubicBezTo>
                  <a:cubicBezTo>
                    <a:pt x="326390" y="81280"/>
                    <a:pt x="429260" y="35560"/>
                    <a:pt x="525780" y="17780"/>
                  </a:cubicBezTo>
                  <a:cubicBezTo>
                    <a:pt x="622300" y="0"/>
                    <a:pt x="735330" y="6350"/>
                    <a:pt x="829310" y="36830"/>
                  </a:cubicBezTo>
                  <a:cubicBezTo>
                    <a:pt x="923290" y="66040"/>
                    <a:pt x="1089660" y="193040"/>
                    <a:pt x="1089660" y="193040"/>
                  </a:cubicBezTo>
                </a:path>
              </a:pathLst>
            </a:custGeom>
            <a:solidFill>
              <a:srgbClr val="FFDA7B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9" id="59"/>
          <p:cNvGrpSpPr/>
          <p:nvPr/>
        </p:nvGrpSpPr>
        <p:grpSpPr>
          <a:xfrm rot="0">
            <a:off x="9146670" y="7113270"/>
            <a:ext cx="1020127" cy="1020127"/>
            <a:chOff x="0" y="0"/>
            <a:chExt cx="1360170" cy="1360170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45720" y="33020"/>
              <a:ext cx="1245870" cy="1282700"/>
            </a:xfrm>
            <a:custGeom>
              <a:avLst/>
              <a:gdLst/>
              <a:ahLst/>
              <a:cxnLst/>
              <a:rect r="r" b="b" t="t" l="l"/>
              <a:pathLst>
                <a:path h="1282700" w="1245870">
                  <a:moveTo>
                    <a:pt x="1245870" y="453390"/>
                  </a:moveTo>
                  <a:cubicBezTo>
                    <a:pt x="1245870" y="853440"/>
                    <a:pt x="1200150" y="956310"/>
                    <a:pt x="1139190" y="1033780"/>
                  </a:cubicBezTo>
                  <a:cubicBezTo>
                    <a:pt x="1078230" y="1111250"/>
                    <a:pt x="989330" y="1181100"/>
                    <a:pt x="900430" y="1221740"/>
                  </a:cubicBezTo>
                  <a:cubicBezTo>
                    <a:pt x="810260" y="1262380"/>
                    <a:pt x="699770" y="1282700"/>
                    <a:pt x="600710" y="1276350"/>
                  </a:cubicBezTo>
                  <a:cubicBezTo>
                    <a:pt x="502920" y="1270000"/>
                    <a:pt x="394970" y="1236980"/>
                    <a:pt x="311150" y="1186180"/>
                  </a:cubicBezTo>
                  <a:cubicBezTo>
                    <a:pt x="226060" y="1135380"/>
                    <a:pt x="147320" y="1055370"/>
                    <a:pt x="96520" y="971550"/>
                  </a:cubicBezTo>
                  <a:cubicBezTo>
                    <a:pt x="44450" y="886460"/>
                    <a:pt x="11430" y="778510"/>
                    <a:pt x="5080" y="680720"/>
                  </a:cubicBezTo>
                  <a:cubicBezTo>
                    <a:pt x="0" y="582930"/>
                    <a:pt x="20320" y="471170"/>
                    <a:pt x="60960" y="382270"/>
                  </a:cubicBezTo>
                  <a:cubicBezTo>
                    <a:pt x="100330" y="292100"/>
                    <a:pt x="170180" y="203200"/>
                    <a:pt x="247650" y="142240"/>
                  </a:cubicBezTo>
                  <a:cubicBezTo>
                    <a:pt x="325120" y="82550"/>
                    <a:pt x="427990" y="35560"/>
                    <a:pt x="524510" y="17780"/>
                  </a:cubicBezTo>
                  <a:cubicBezTo>
                    <a:pt x="622300" y="0"/>
                    <a:pt x="734060" y="7620"/>
                    <a:pt x="828040" y="36830"/>
                  </a:cubicBezTo>
                  <a:cubicBezTo>
                    <a:pt x="922020" y="66040"/>
                    <a:pt x="1088390" y="194310"/>
                    <a:pt x="1088390" y="194310"/>
                  </a:cubicBezTo>
                </a:path>
              </a:pathLst>
            </a:custGeom>
            <a:solidFill>
              <a:srgbClr val="FF8166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1" id="61"/>
          <p:cNvGrpSpPr/>
          <p:nvPr/>
        </p:nvGrpSpPr>
        <p:grpSpPr>
          <a:xfrm rot="0">
            <a:off x="10990898" y="7113270"/>
            <a:ext cx="1020127" cy="1020127"/>
            <a:chOff x="0" y="0"/>
            <a:chExt cx="1360170" cy="1360170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44450" y="33020"/>
              <a:ext cx="1247140" cy="1281430"/>
            </a:xfrm>
            <a:custGeom>
              <a:avLst/>
              <a:gdLst/>
              <a:ahLst/>
              <a:cxnLst/>
              <a:rect r="r" b="b" t="t" l="l"/>
              <a:pathLst>
                <a:path h="1281430" w="1247140">
                  <a:moveTo>
                    <a:pt x="1245870" y="453390"/>
                  </a:moveTo>
                  <a:cubicBezTo>
                    <a:pt x="1247140" y="853440"/>
                    <a:pt x="1200150" y="956310"/>
                    <a:pt x="1140460" y="1033780"/>
                  </a:cubicBezTo>
                  <a:cubicBezTo>
                    <a:pt x="1079500" y="1111250"/>
                    <a:pt x="990600" y="1181100"/>
                    <a:pt x="900430" y="1220470"/>
                  </a:cubicBezTo>
                  <a:cubicBezTo>
                    <a:pt x="811530" y="1261110"/>
                    <a:pt x="699770" y="1281430"/>
                    <a:pt x="601980" y="1275080"/>
                  </a:cubicBezTo>
                  <a:cubicBezTo>
                    <a:pt x="504190" y="1270000"/>
                    <a:pt x="396240" y="1235710"/>
                    <a:pt x="311150" y="1184910"/>
                  </a:cubicBezTo>
                  <a:cubicBezTo>
                    <a:pt x="227330" y="1134110"/>
                    <a:pt x="147320" y="1054100"/>
                    <a:pt x="96520" y="970280"/>
                  </a:cubicBezTo>
                  <a:cubicBezTo>
                    <a:pt x="45720" y="886460"/>
                    <a:pt x="12700" y="778510"/>
                    <a:pt x="6350" y="679450"/>
                  </a:cubicBezTo>
                  <a:cubicBezTo>
                    <a:pt x="0" y="581660"/>
                    <a:pt x="20320" y="471170"/>
                    <a:pt x="60960" y="381000"/>
                  </a:cubicBezTo>
                  <a:cubicBezTo>
                    <a:pt x="101600" y="290830"/>
                    <a:pt x="171450" y="201930"/>
                    <a:pt x="248920" y="142240"/>
                  </a:cubicBezTo>
                  <a:cubicBezTo>
                    <a:pt x="326390" y="81280"/>
                    <a:pt x="429260" y="34290"/>
                    <a:pt x="525780" y="17780"/>
                  </a:cubicBezTo>
                  <a:cubicBezTo>
                    <a:pt x="622300" y="0"/>
                    <a:pt x="735330" y="6350"/>
                    <a:pt x="829310" y="35560"/>
                  </a:cubicBezTo>
                  <a:cubicBezTo>
                    <a:pt x="923290" y="64770"/>
                    <a:pt x="1089660" y="193040"/>
                    <a:pt x="1089660" y="193040"/>
                  </a:cubicBezTo>
                </a:path>
              </a:pathLst>
            </a:custGeom>
            <a:solidFill>
              <a:srgbClr val="106587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10372" y="3413065"/>
            <a:ext cx="3151849" cy="6667372"/>
          </a:xfrm>
          <a:custGeom>
            <a:avLst/>
            <a:gdLst/>
            <a:ahLst/>
            <a:cxnLst/>
            <a:rect r="r" b="b" t="t" l="l"/>
            <a:pathLst>
              <a:path h="6667372" w="3151849">
                <a:moveTo>
                  <a:pt x="0" y="0"/>
                </a:moveTo>
                <a:lnTo>
                  <a:pt x="3151848" y="0"/>
                </a:lnTo>
                <a:lnTo>
                  <a:pt x="3151848" y="6667372"/>
                </a:lnTo>
                <a:lnTo>
                  <a:pt x="0" y="66673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99815" y="3728402"/>
            <a:ext cx="7551390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22679" indent="-561340" lvl="1">
              <a:lnSpc>
                <a:spcPts val="7279"/>
              </a:lnSpc>
              <a:buAutoNum type="arabicPeriod" startAt="1"/>
            </a:pPr>
            <a:r>
              <a:rPr lang="en-US" sz="5199">
                <a:solidFill>
                  <a:srgbClr val="000000"/>
                </a:solidFill>
                <a:ea typeface="Noto Sans T Chinese Bold"/>
              </a:rPr>
              <a:t>圖片素材選用</a:t>
            </a:r>
          </a:p>
          <a:p>
            <a:pPr marL="1122679" indent="-561340" lvl="1">
              <a:lnSpc>
                <a:spcPts val="7279"/>
              </a:lnSpc>
              <a:buAutoNum type="arabicPeriod" startAt="1"/>
            </a:pPr>
            <a:r>
              <a:rPr lang="en-US" sz="5199">
                <a:solidFill>
                  <a:srgbClr val="000000"/>
                </a:solidFill>
                <a:latin typeface="Noto Sans T Chinese Bold"/>
                <a:ea typeface="Noto Sans T Chinese Bold"/>
              </a:rPr>
              <a:t> HTML CSS切版技術</a:t>
            </a:r>
          </a:p>
          <a:p>
            <a:pPr marL="1122679" indent="-561340" lvl="1">
              <a:lnSpc>
                <a:spcPts val="7279"/>
              </a:lnSpc>
              <a:buAutoNum type="arabicPeriod" startAt="1"/>
            </a:pPr>
            <a:r>
              <a:rPr lang="en-US" sz="5199">
                <a:solidFill>
                  <a:srgbClr val="000000"/>
                </a:solidFill>
                <a:latin typeface="Noto Sans T Chinese Bold"/>
                <a:ea typeface="Noto Sans T Chinese Bold"/>
              </a:rPr>
              <a:t>JavaScript 事件處理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792643" y="1202028"/>
            <a:ext cx="6702715" cy="1227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011"/>
              </a:lnSpc>
              <a:spcBef>
                <a:spcPct val="0"/>
              </a:spcBef>
            </a:pPr>
            <a:r>
              <a:rPr lang="en-US" sz="7151">
                <a:solidFill>
                  <a:srgbClr val="01070A"/>
                </a:solidFill>
                <a:latin typeface="Carelia"/>
              </a:rPr>
              <a:t>Problem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3385" y="2750991"/>
            <a:ext cx="3803117" cy="3803117"/>
          </a:xfrm>
          <a:custGeom>
            <a:avLst/>
            <a:gdLst/>
            <a:ahLst/>
            <a:cxnLst/>
            <a:rect r="r" b="b" t="t" l="l"/>
            <a:pathLst>
              <a:path h="3803117" w="3803117">
                <a:moveTo>
                  <a:pt x="0" y="0"/>
                </a:moveTo>
                <a:lnTo>
                  <a:pt x="3803118" y="0"/>
                </a:lnTo>
                <a:lnTo>
                  <a:pt x="3803118" y="3803117"/>
                </a:lnTo>
                <a:lnTo>
                  <a:pt x="0" y="38031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266561" y="2791502"/>
            <a:ext cx="4958976" cy="3722095"/>
          </a:xfrm>
          <a:custGeom>
            <a:avLst/>
            <a:gdLst/>
            <a:ahLst/>
            <a:cxnLst/>
            <a:rect r="r" b="b" t="t" l="l"/>
            <a:pathLst>
              <a:path h="3722095" w="4958976">
                <a:moveTo>
                  <a:pt x="0" y="0"/>
                </a:moveTo>
                <a:lnTo>
                  <a:pt x="4958976" y="0"/>
                </a:lnTo>
                <a:lnTo>
                  <a:pt x="4958976" y="3722095"/>
                </a:lnTo>
                <a:lnTo>
                  <a:pt x="0" y="37220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316503" y="6871363"/>
            <a:ext cx="6859092" cy="2995925"/>
          </a:xfrm>
          <a:custGeom>
            <a:avLst/>
            <a:gdLst/>
            <a:ahLst/>
            <a:cxnLst/>
            <a:rect r="r" b="b" t="t" l="l"/>
            <a:pathLst>
              <a:path h="2995925" w="6859092">
                <a:moveTo>
                  <a:pt x="0" y="0"/>
                </a:moveTo>
                <a:lnTo>
                  <a:pt x="6859092" y="0"/>
                </a:lnTo>
                <a:lnTo>
                  <a:pt x="6859092" y="2995925"/>
                </a:lnTo>
                <a:lnTo>
                  <a:pt x="0" y="29959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495357" y="2920457"/>
            <a:ext cx="3633651" cy="3633651"/>
          </a:xfrm>
          <a:custGeom>
            <a:avLst/>
            <a:gdLst/>
            <a:ahLst/>
            <a:cxnLst/>
            <a:rect r="r" b="b" t="t" l="l"/>
            <a:pathLst>
              <a:path h="3633651" w="3633651">
                <a:moveTo>
                  <a:pt x="0" y="0"/>
                </a:moveTo>
                <a:lnTo>
                  <a:pt x="3633651" y="0"/>
                </a:lnTo>
                <a:lnTo>
                  <a:pt x="3633651" y="3633651"/>
                </a:lnTo>
                <a:lnTo>
                  <a:pt x="0" y="36336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792643" y="1202028"/>
            <a:ext cx="6702715" cy="1227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011"/>
              </a:lnSpc>
              <a:spcBef>
                <a:spcPct val="0"/>
              </a:spcBef>
            </a:pPr>
            <a:r>
              <a:rPr lang="en-US" sz="7151">
                <a:solidFill>
                  <a:srgbClr val="01070A"/>
                </a:solidFill>
                <a:latin typeface="Carelia"/>
              </a:rPr>
              <a:t>Reference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DAGAJ5C3a9E</dc:identifier>
  <dcterms:modified xsi:type="dcterms:W3CDTF">2011-08-01T06:04:30Z</dcterms:modified>
  <cp:revision>1</cp:revision>
  <dc:title>Camping</dc:title>
</cp:coreProperties>
</file>

<file path=docProps/thumbnail.jpeg>
</file>